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61" r:id="rId3"/>
    <p:sldId id="262" r:id="rId4"/>
    <p:sldId id="263" r:id="rId5"/>
    <p:sldId id="264" r:id="rId6"/>
    <p:sldId id="284" r:id="rId7"/>
    <p:sldId id="283" r:id="rId8"/>
    <p:sldId id="287" r:id="rId9"/>
    <p:sldId id="275" r:id="rId10"/>
    <p:sldId id="285" r:id="rId11"/>
    <p:sldId id="286" r:id="rId12"/>
    <p:sldId id="266" r:id="rId13"/>
    <p:sldId id="277" r:id="rId14"/>
    <p:sldId id="290" r:id="rId15"/>
    <p:sldId id="291" r:id="rId16"/>
    <p:sldId id="281" r:id="rId17"/>
    <p:sldId id="280" r:id="rId18"/>
    <p:sldId id="268" r:id="rId19"/>
    <p:sldId id="282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96D5"/>
    <a:srgbClr val="564FB7"/>
    <a:srgbClr val="6D67C1"/>
    <a:srgbClr val="2D2965"/>
    <a:srgbClr val="CFCD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1B3C7-B4CD-4F9D-BD43-DB31B4C7A0F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5454B-5563-4ACA-BE90-ADA20B19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332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5454B-5563-4ACA-BE90-ADA20B19B79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373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E722-03E0-4EBA-B9B5-3969B89C03A9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972909931_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3" cy="6572296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  <a:ln w="57150"/>
        </p:spPr>
        <p:style>
          <a:lnRef idx="3">
            <a:schemeClr val="lt1"/>
          </a:lnRef>
          <a:fillRef idx="1002">
            <a:schemeClr val="dk2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714488"/>
            <a:ext cx="6400800" cy="71438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42918"/>
            <a:ext cx="6384202" cy="857256"/>
          </a:xfrm>
          <a:effectLst>
            <a:innerShdw blurRad="114300">
              <a:prstClr val="black"/>
            </a:innerShdw>
          </a:effectLst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Шахматы как форма развития интеллектуальных способностей младших школьников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spc="150" dirty="0">
              <a:ln w="11430"/>
              <a:solidFill>
                <a:srgbClr val="564FB7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86790" cy="57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85831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57166"/>
            <a:ext cx="4714908" cy="2588952"/>
          </a:xfrm>
          <a:prstGeom prst="rect">
            <a:avLst/>
          </a:prstGeom>
        </p:spPr>
      </p:pic>
      <p:pic>
        <p:nvPicPr>
          <p:cNvPr id="9" name="Рисунок 8" descr="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3515639" cy="6000792"/>
          </a:xfrm>
          <a:prstGeom prst="rect">
            <a:avLst/>
          </a:prstGeom>
        </p:spPr>
      </p:pic>
      <p:pic>
        <p:nvPicPr>
          <p:cNvPr id="12" name="Рисунок 11" descr="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3071810"/>
            <a:ext cx="4786346" cy="319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1" name="Содержимое 10" descr="IMG_20171206_1023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8501122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78474"/>
            <a:ext cx="9252520" cy="43924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с какого возраста возможно обучать детей игре в шахматы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А- с 5 лет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с 6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с 7 лет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Откуда Вы узнали об интегрированном курсе «Шахматы в школе»?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из СМИ;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от знакомых;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другое, укажите, что именно __________________________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 хотите, чтобы ребенок изучал шахматы для: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его разностороннего развития;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общения со сверстниками;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получения в дальнейшем разряда;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- другое, укажите, что именно __________________________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Считаете ли вы, что шахматы положительно влияют на интеллектуальное развитие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не знаю.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Отметьте  интеллектуальные способности, которые, на ваш взгляд, развивают шахматные занятия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беглость речи;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пространственное восприятие;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память;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– мышление.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Какие черты характера ребенка помогает воспитать игра в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терпение;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спокойствие;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доброту;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целеустремлённость;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другое, укажите, что именно ______________________________________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Как вы думаете, поможет ли курс «Шахматы в школе» более успешному усвоению учебного материала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знаю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Умеете ли Вы (члены Вашей семьи)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не умею;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есть общие понятия о шахматах;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умею (если есть разряд или звание, укажите какой(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___)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Умеет ли ваш ребенок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да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ли желание у вашего ребенка научиться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считаю, что есть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нет, но хотелось бы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думаю, что со временем ему понравится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758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579296" cy="64533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Заинтересовался ли Ваш ребенок игрой в шахматы в процессе обучения?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желание у вашего ребёнка продолжить обучение игре в шахматной школе?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помогли занятия курса «Шахматы в школе» в воспитании положительных качеств у ребёнка? Если «да», то каких?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нет, не помогли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да:______________________________________________________________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курс «Шахматы в школе» более успешному усвоению учебного материала?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затрудняюсь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</a:t>
            </a:r>
          </a:p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мнению, влияют ли занятия шахматами на развитие логического мышления ребёнка?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затрудняюсь ответить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способности помогли развить у вашего ребёнка шахматные занятия?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память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речь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внимание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– воображение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- мышление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черты характера или способности, на ваш взгляд, кроме интеллектуальных, развивает игра в шахматы?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</a:t>
            </a:r>
          </a:p>
          <a:p>
            <a:pPr marL="0" lv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ли вы интересоваться игрой в шахматы?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кто–либо из вашей семьи в шахматы с ребёнком дома?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хотелось бы изменить в преподавании интегрированного курса «Шахматы в школе».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свои предложения и пожелания.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402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9" name="Содержимое 8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0298" y="3929066"/>
            <a:ext cx="4107195" cy="2739467"/>
          </a:xfrm>
        </p:spPr>
      </p:pic>
      <p:pic>
        <p:nvPicPr>
          <p:cNvPr id="21" name="Рисунок 20" descr="DSC096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8632">
            <a:off x="4392248" y="709565"/>
            <a:ext cx="4934040" cy="3286148"/>
          </a:xfrm>
          <a:prstGeom prst="rect">
            <a:avLst/>
          </a:prstGeom>
        </p:spPr>
      </p:pic>
      <p:pic>
        <p:nvPicPr>
          <p:cNvPr id="23" name="Рисунок 22" descr="DSC096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64994">
            <a:off x="266536" y="781157"/>
            <a:ext cx="4143405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9" name="Рисунок 1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4628">
            <a:off x="285720" y="142851"/>
            <a:ext cx="5000660" cy="3335401"/>
          </a:xfrm>
          <a:prstGeom prst="rect">
            <a:avLst/>
          </a:prstGeom>
        </p:spPr>
      </p:pic>
      <p:pic>
        <p:nvPicPr>
          <p:cNvPr id="22" name="Рисунок 21" descr="DSC0962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142852"/>
            <a:ext cx="3187781" cy="6286544"/>
          </a:xfrm>
          <a:prstGeom prst="rect">
            <a:avLst/>
          </a:prstGeom>
        </p:spPr>
      </p:pic>
      <p:pic>
        <p:nvPicPr>
          <p:cNvPr id="24" name="Рисунок 23" descr="DSC0966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69154">
            <a:off x="456797" y="3551168"/>
            <a:ext cx="5072098" cy="3140202"/>
          </a:xfrm>
          <a:prstGeom prst="rect">
            <a:avLst/>
          </a:prstGeom>
        </p:spPr>
      </p:pic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>
            <a:off x="4357686" y="5286388"/>
            <a:ext cx="4229072" cy="116837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Прогнозируемые результаты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1268760"/>
            <a:ext cx="849694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играющих в шахматы учащихся успеваемость выше, чем у неиграющих, следовательно, шахматы оказывают позитивное влияние на развитие детей.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-Обучение игре в шахматы способствует лучшему усвоению программного материала начальной школы.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играющего в шахматы ребенка формируются навыки планирования действий (формирование регулятивных УУД).  Благодаря своей спортивной составляющей шахматы воспитывают характер: желание побеждать заставляет ребёнка заниматься, а любая ошибка или поражение – это только новая возможность для развития (Формирование личностных УУД).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3" name="Рисунок 12" descr="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1210">
            <a:off x="4334758" y="206779"/>
            <a:ext cx="4491340" cy="2995689"/>
          </a:xfrm>
          <a:prstGeom prst="rect">
            <a:avLst/>
          </a:prstGeom>
        </p:spPr>
      </p:pic>
      <p:pic>
        <p:nvPicPr>
          <p:cNvPr id="14" name="Рисунок 13" descr="14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46844">
            <a:off x="1142976" y="2857496"/>
            <a:ext cx="2517964" cy="3786190"/>
          </a:xfrm>
          <a:prstGeom prst="rect">
            <a:avLst/>
          </a:prstGeom>
        </p:spPr>
      </p:pic>
      <p:pic>
        <p:nvPicPr>
          <p:cNvPr id="15" name="Рисунок 14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82226">
            <a:off x="4929190" y="2714620"/>
            <a:ext cx="2683025" cy="4034387"/>
          </a:xfrm>
          <a:prstGeom prst="rect">
            <a:avLst/>
          </a:prstGeom>
        </p:spPr>
      </p:pic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85877">
            <a:off x="288986" y="209046"/>
            <a:ext cx="4280709" cy="285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В.А.Сухомлинский:</a:t>
            </a:r>
            <a:endParaRPr lang="ru-RU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	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«Шахматы – превосходная школа последовательного, логического мышления. Игра в шахматы, дисциплинирует мышление, воспитывает сосредоточенность, развивает память»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12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4097" name="Рисунок 1" descr="C:\Documents and Settings\Admin\Рабочий стол\972909931_c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564904"/>
            <a:ext cx="41814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5576" y="148478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83568" y="404664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Новизна и уникальность проекта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определяется включением шахматной игры в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образовательный процесс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начиная с 1 класса, а также спецификой курса начального обучения школьников шахматным азам, которая заключается в том, что шахматы понимаются как четко структурированная система постепенно усложняющихся дидактических шахматных заданий, с использованием интерактивных образовательных ресурсов и направлены на развитие интеллектуальных способностей детей.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11560" y="33265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формирование интеллектуально-нравственной культуры учащихся на основе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интеграции в единой системе основного и дополнительного образования. </a:t>
            </a:r>
            <a:endParaRPr lang="ru-RU" sz="4000" dirty="0">
              <a:solidFill>
                <a:srgbClr val="2D296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r>
              <a:rPr lang="ru-RU" sz="36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95536" y="1124744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Обучающие: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-формирование ключевых компетенций (коммуникативных, интеллектуальных, социальных) средством интеграции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учебных предметов с шахматами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критического мышления;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умение находить  простейшие  тактические идеи и приемы и использовать их в практической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в жизни;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умение оценивать позицию и реализовать материальный перевес;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овладение простейшими навыками игры в шахматы.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конкретного системного мышления, развитие долговременной и оперативной памяти, концентрации внимания, творческого мышления;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творческих качеств личности (быстрота, гибкость, оригинальность, точность)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Воспитательные: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формирование адекватной самооценки, самообладания, выдержки, воспитание уважения к чужому мнению; воспитывать потребность в здоровом образе жизни.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Содержимое 6" descr="IMG_20171206_1021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596" y="285727"/>
            <a:ext cx="8286808" cy="607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Инициаторы проекта</a:t>
            </a:r>
            <a:endParaRPr lang="ru-RU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Рисунок 6" descr="20171019_1446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24744"/>
            <a:ext cx="3600400" cy="5504611"/>
          </a:xfrm>
          <a:prstGeom prst="rect">
            <a:avLst/>
          </a:prstGeom>
        </p:spPr>
      </p:pic>
      <p:pic>
        <p:nvPicPr>
          <p:cNvPr id="9" name="Рисунок 8" descr="20171019_145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124744"/>
            <a:ext cx="3528392" cy="5504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87254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Международная научно-практическая конференция</a:t>
            </a:r>
            <a:endParaRPr lang="ru-RU" sz="2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2" name="Рисунок 11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7260" y="1214422"/>
            <a:ext cx="4081932" cy="2714644"/>
          </a:xfrm>
          <a:prstGeom prst="rect">
            <a:avLst/>
          </a:prstGeom>
        </p:spPr>
      </p:pic>
      <p:pic>
        <p:nvPicPr>
          <p:cNvPr id="13" name="Рисунок 12" descr="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214422"/>
            <a:ext cx="4357718" cy="2898052"/>
          </a:xfrm>
          <a:prstGeom prst="rect">
            <a:avLst/>
          </a:prstGeom>
        </p:spPr>
      </p:pic>
      <p:pic>
        <p:nvPicPr>
          <p:cNvPr id="14" name="Рисунок 13" descr="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857628"/>
            <a:ext cx="4329859" cy="2887982"/>
          </a:xfrm>
          <a:prstGeom prst="rect">
            <a:avLst/>
          </a:prstGeom>
        </p:spPr>
      </p:pic>
      <p:pic>
        <p:nvPicPr>
          <p:cNvPr id="15" name="Рисунок 14" descr="DSC096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3857628"/>
            <a:ext cx="4143404" cy="2759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хматы 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Шахматы 6</Template>
  <TotalTime>200</TotalTime>
  <Words>492</Words>
  <Application>Microsoft Office PowerPoint</Application>
  <PresentationFormat>Экран (4:3)</PresentationFormat>
  <Paragraphs>105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Verdana</vt:lpstr>
      <vt:lpstr>Шахматы 6</vt:lpstr>
      <vt:lpstr>   Шахматы как форма развития интеллектуальных способностей младших школьников </vt:lpstr>
      <vt:lpstr>В.А.Сухомлинский:</vt:lpstr>
      <vt:lpstr> Новизна и уникальность проекта </vt:lpstr>
      <vt:lpstr>Цель проекта</vt:lpstr>
      <vt:lpstr> Задачи:  </vt:lpstr>
      <vt:lpstr>Презентация PowerPoint</vt:lpstr>
      <vt:lpstr>Инициаторы проекта</vt:lpstr>
      <vt:lpstr>Презентация PowerPoint</vt:lpstr>
      <vt:lpstr>Международная научно-практическая конференция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Прогнозируемые результаты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Шахматы как форма развития интеллектуальных способностей младших школьников</dc:title>
  <dc:creator>Элизка</dc:creator>
  <cp:lastModifiedBy>Пользователь</cp:lastModifiedBy>
  <cp:revision>27</cp:revision>
  <dcterms:created xsi:type="dcterms:W3CDTF">2017-11-29T15:37:06Z</dcterms:created>
  <dcterms:modified xsi:type="dcterms:W3CDTF">2018-03-07T17:50:29Z</dcterms:modified>
</cp:coreProperties>
</file>